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3" r:id="rId3"/>
    <p:sldId id="264" r:id="rId4"/>
    <p:sldId id="266" r:id="rId5"/>
    <p:sldId id="265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4"/>
            <p14:sldId id="266"/>
            <p14:sldId id="265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0"/>
    <p:restoredTop sz="94655"/>
  </p:normalViewPr>
  <p:slideViewPr>
    <p:cSldViewPr snapToGrid="0">
      <p:cViewPr varScale="1">
        <p:scale>
          <a:sx n="94" d="100"/>
          <a:sy n="94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768682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commands via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203691"/>
            <a:ext cx="3732574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4" y="1738159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3" y="1060423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3" y="2076057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3" y="631937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30643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level*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MacBook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</a:t>
            </a:r>
            <a:r>
              <a:rPr lang="en-US" b="1" dirty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rgbClr val="C00000"/>
                </a:solidFill>
              </a:rPr>
              <a:t>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4" y="1738159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4" y="2246489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6263" y="58004"/>
            <a:ext cx="4565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smtClean="0">
                <a:solidFill>
                  <a:srgbClr val="C00000"/>
                </a:solidFill>
              </a:rPr>
              <a:t>*Webserver </a:t>
            </a:r>
            <a:r>
              <a:rPr lang="en-US" b="1" dirty="0" smtClean="0">
                <a:solidFill>
                  <a:srgbClr val="C00000"/>
                </a:solidFill>
              </a:rPr>
              <a:t>currently configured for 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824459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WebserverDemo.py</a:t>
            </a:r>
            <a:r>
              <a:rPr lang="en-US" dirty="0"/>
              <a:t> </a:t>
            </a:r>
            <a:r>
              <a:rPr lang="en-US" dirty="0" smtClean="0"/>
              <a:t>using python3 (should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</TotalTime>
  <Words>464</Words>
  <Application>Microsoft Macintosh PowerPoint</Application>
  <PresentationFormat>Widescreen</PresentationFormat>
  <Paragraphs>116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55</cp:revision>
  <dcterms:created xsi:type="dcterms:W3CDTF">2013-07-15T20:26:40Z</dcterms:created>
  <dcterms:modified xsi:type="dcterms:W3CDTF">2019-03-24T22:58:13Z</dcterms:modified>
</cp:coreProperties>
</file>